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90" r:id="rId13"/>
    <p:sldId id="29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materialy-dodatkowe/" TargetMode="External"/><Relationship Id="rId2" Type="http://schemas.openxmlformats.org/officeDocument/2006/relationships/hyperlink" Target="https://cke.gov.pl/egzamin-osmoklasisty/arkusze/" TargetMode="External"/><Relationship Id="rId1" Type="http://schemas.openxmlformats.org/officeDocument/2006/relationships/hyperlink" Target="https://cke.gov.pl/egzamin-osmoklasisty/" TargetMode="External"/><Relationship Id="rId4" Type="http://schemas.openxmlformats.org/officeDocument/2006/relationships/hyperlink" Target="https://cke.gov.pl/egzamin-osmoklasisty/wyniki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materialy-dodatkowe/" TargetMode="External"/><Relationship Id="rId2" Type="http://schemas.openxmlformats.org/officeDocument/2006/relationships/hyperlink" Target="https://cke.gov.pl/egzamin-osmoklasisty/arkusze/" TargetMode="External"/><Relationship Id="rId1" Type="http://schemas.openxmlformats.org/officeDocument/2006/relationships/hyperlink" Target="https://cke.gov.pl/egzamin-osmoklasisty/" TargetMode="External"/><Relationship Id="rId4" Type="http://schemas.openxmlformats.org/officeDocument/2006/relationships/hyperlink" Target="https://cke.gov.pl/egzamin-osmoklasisty/wynik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16A50-2684-4E56-BC8D-6B3B75B556B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D03423-D31D-43E6-938A-7560B1003F8A}">
      <dgm:prSet/>
      <dgm:spPr/>
      <dgm:t>
        <a:bodyPr/>
        <a:lstStyle/>
        <a:p>
          <a:r>
            <a:rPr lang="pl-PL"/>
            <a:t>Pisane systematycznie uczą nas</a:t>
          </a:r>
          <a:endParaRPr lang="en-US"/>
        </a:p>
      </dgm:t>
    </dgm:pt>
    <dgm:pt modelId="{A5A6BB67-0722-4DD0-9AAD-741F209B325D}" type="parTrans" cxnId="{FC3D82D6-4DF6-49BC-AE8A-9AE2DC8FEA40}">
      <dgm:prSet/>
      <dgm:spPr/>
      <dgm:t>
        <a:bodyPr/>
        <a:lstStyle/>
        <a:p>
          <a:endParaRPr lang="en-US"/>
        </a:p>
      </dgm:t>
    </dgm:pt>
    <dgm:pt modelId="{FD2C866C-45AD-4899-9793-6CDB035E22B8}" type="sibTrans" cxnId="{FC3D82D6-4DF6-49BC-AE8A-9AE2DC8FEA40}">
      <dgm:prSet/>
      <dgm:spPr/>
      <dgm:t>
        <a:bodyPr/>
        <a:lstStyle/>
        <a:p>
          <a:endParaRPr lang="en-US"/>
        </a:p>
      </dgm:t>
    </dgm:pt>
    <dgm:pt modelId="{EA325731-B274-4D4E-87E2-1F91139A8F6C}">
      <dgm:prSet/>
      <dgm:spPr/>
      <dgm:t>
        <a:bodyPr/>
        <a:lstStyle/>
        <a:p>
          <a:r>
            <a:rPr lang="pl-PL"/>
            <a:t>Prawidłowo gospodarować czasem</a:t>
          </a:r>
          <a:endParaRPr lang="en-US"/>
        </a:p>
      </dgm:t>
    </dgm:pt>
    <dgm:pt modelId="{625AEDA8-B6EC-4C15-AF02-80B51C97480F}" type="parTrans" cxnId="{D1325751-9D8B-4448-8B04-A9900E1DB5CA}">
      <dgm:prSet/>
      <dgm:spPr/>
      <dgm:t>
        <a:bodyPr/>
        <a:lstStyle/>
        <a:p>
          <a:endParaRPr lang="en-US"/>
        </a:p>
      </dgm:t>
    </dgm:pt>
    <dgm:pt modelId="{6717950C-A65D-45CA-8197-AA4E47723732}" type="sibTrans" cxnId="{D1325751-9D8B-4448-8B04-A9900E1DB5CA}">
      <dgm:prSet/>
      <dgm:spPr/>
      <dgm:t>
        <a:bodyPr/>
        <a:lstStyle/>
        <a:p>
          <a:endParaRPr lang="en-US"/>
        </a:p>
      </dgm:t>
    </dgm:pt>
    <dgm:pt modelId="{727B004B-CDCF-4160-B4EB-2B94382A680D}">
      <dgm:prSet/>
      <dgm:spPr/>
      <dgm:t>
        <a:bodyPr/>
        <a:lstStyle/>
        <a:p>
          <a:r>
            <a:rPr lang="pl-PL"/>
            <a:t>Czytać tekst ze zrozumieniem zmniejszyć stres przed egzaminem głównym</a:t>
          </a:r>
          <a:endParaRPr lang="en-US"/>
        </a:p>
      </dgm:t>
    </dgm:pt>
    <dgm:pt modelId="{0BD55FB4-C631-4F6F-9B98-32008D787CD6}" type="parTrans" cxnId="{2085A96D-143F-453D-AB3F-85485053353F}">
      <dgm:prSet/>
      <dgm:spPr/>
      <dgm:t>
        <a:bodyPr/>
        <a:lstStyle/>
        <a:p>
          <a:endParaRPr lang="en-US"/>
        </a:p>
      </dgm:t>
    </dgm:pt>
    <dgm:pt modelId="{AB99AE0E-28C5-4931-A647-357FC125E9A3}" type="sibTrans" cxnId="{2085A96D-143F-453D-AB3F-85485053353F}">
      <dgm:prSet/>
      <dgm:spPr/>
      <dgm:t>
        <a:bodyPr/>
        <a:lstStyle/>
        <a:p>
          <a:endParaRPr lang="en-US"/>
        </a:p>
      </dgm:t>
    </dgm:pt>
    <dgm:pt modelId="{128B3923-9DB9-48F5-8493-56F045B3DBEC}">
      <dgm:prSet/>
      <dgm:spPr/>
      <dgm:t>
        <a:bodyPr/>
        <a:lstStyle/>
        <a:p>
          <a:r>
            <a:rPr lang="pl-PL" dirty="0"/>
            <a:t>Utrwalają i systematyzują wiedzę</a:t>
          </a:r>
          <a:endParaRPr lang="en-US" dirty="0"/>
        </a:p>
      </dgm:t>
    </dgm:pt>
    <dgm:pt modelId="{B296B119-040A-461C-9F55-BE638E242F1B}" type="parTrans" cxnId="{D65624C8-473F-401E-8472-F2C1B2AA15D1}">
      <dgm:prSet/>
      <dgm:spPr/>
      <dgm:t>
        <a:bodyPr/>
        <a:lstStyle/>
        <a:p>
          <a:endParaRPr lang="en-US"/>
        </a:p>
      </dgm:t>
    </dgm:pt>
    <dgm:pt modelId="{528F0CE7-EEA4-4247-80D5-9EF796F6EE63}" type="sibTrans" cxnId="{D65624C8-473F-401E-8472-F2C1B2AA15D1}">
      <dgm:prSet/>
      <dgm:spPr/>
      <dgm:t>
        <a:bodyPr/>
        <a:lstStyle/>
        <a:p>
          <a:endParaRPr lang="en-US"/>
        </a:p>
      </dgm:t>
    </dgm:pt>
    <dgm:pt modelId="{C94F8C82-2254-40D4-8645-0B62BE7B1A72}">
      <dgm:prSet/>
      <dgm:spPr/>
      <dgm:t>
        <a:bodyPr/>
        <a:lstStyle/>
        <a:p>
          <a:r>
            <a:rPr lang="pl-PL" dirty="0"/>
            <a:t>Motywują do systematycznej nauki</a:t>
          </a:r>
          <a:endParaRPr lang="en-US" dirty="0"/>
        </a:p>
      </dgm:t>
    </dgm:pt>
    <dgm:pt modelId="{2ADB2776-2793-48EE-9D83-6D35414C7B59}" type="parTrans" cxnId="{2F0013DB-3AB3-434F-B98C-97AA97A1FA3E}">
      <dgm:prSet/>
      <dgm:spPr/>
      <dgm:t>
        <a:bodyPr/>
        <a:lstStyle/>
        <a:p>
          <a:endParaRPr lang="en-US"/>
        </a:p>
      </dgm:t>
    </dgm:pt>
    <dgm:pt modelId="{1F8ACC88-3C6B-4D7B-914A-95C03F163A9B}" type="sibTrans" cxnId="{2F0013DB-3AB3-434F-B98C-97AA97A1FA3E}">
      <dgm:prSet/>
      <dgm:spPr/>
      <dgm:t>
        <a:bodyPr/>
        <a:lstStyle/>
        <a:p>
          <a:endParaRPr lang="en-US"/>
        </a:p>
      </dgm:t>
    </dgm:pt>
    <dgm:pt modelId="{119C4807-885D-49E5-93F3-7617161C981D}" type="pres">
      <dgm:prSet presAssocID="{39616A50-2684-4E56-BC8D-6B3B75B556B1}" presName="diagram" presStyleCnt="0">
        <dgm:presLayoutVars>
          <dgm:dir/>
          <dgm:resizeHandles val="exact"/>
        </dgm:presLayoutVars>
      </dgm:prSet>
      <dgm:spPr/>
    </dgm:pt>
    <dgm:pt modelId="{32B9CEAE-251E-430A-8277-8C7407BAC54D}" type="pres">
      <dgm:prSet presAssocID="{02D03423-D31D-43E6-938A-7560B1003F8A}" presName="node" presStyleLbl="node1" presStyleIdx="0" presStyleCnt="5">
        <dgm:presLayoutVars>
          <dgm:bulletEnabled val="1"/>
        </dgm:presLayoutVars>
      </dgm:prSet>
      <dgm:spPr/>
    </dgm:pt>
    <dgm:pt modelId="{41299FF0-E9CD-4533-9E64-45C696F0D853}" type="pres">
      <dgm:prSet presAssocID="{FD2C866C-45AD-4899-9793-6CDB035E22B8}" presName="sibTrans" presStyleCnt="0"/>
      <dgm:spPr/>
    </dgm:pt>
    <dgm:pt modelId="{417CB9F7-DD53-4E30-9CC3-7189FA0CE170}" type="pres">
      <dgm:prSet presAssocID="{EA325731-B274-4D4E-87E2-1F91139A8F6C}" presName="node" presStyleLbl="node1" presStyleIdx="1" presStyleCnt="5">
        <dgm:presLayoutVars>
          <dgm:bulletEnabled val="1"/>
        </dgm:presLayoutVars>
      </dgm:prSet>
      <dgm:spPr/>
    </dgm:pt>
    <dgm:pt modelId="{A4DBBE34-C858-4756-A505-866C5F97BDF8}" type="pres">
      <dgm:prSet presAssocID="{6717950C-A65D-45CA-8197-AA4E47723732}" presName="sibTrans" presStyleCnt="0"/>
      <dgm:spPr/>
    </dgm:pt>
    <dgm:pt modelId="{BC50FEDD-CFE6-4765-B606-8F6CF1138991}" type="pres">
      <dgm:prSet presAssocID="{727B004B-CDCF-4160-B4EB-2B94382A680D}" presName="node" presStyleLbl="node1" presStyleIdx="2" presStyleCnt="5">
        <dgm:presLayoutVars>
          <dgm:bulletEnabled val="1"/>
        </dgm:presLayoutVars>
      </dgm:prSet>
      <dgm:spPr/>
    </dgm:pt>
    <dgm:pt modelId="{B527E2ED-3893-44CB-BE20-62FD61D8FA4C}" type="pres">
      <dgm:prSet presAssocID="{AB99AE0E-28C5-4931-A647-357FC125E9A3}" presName="sibTrans" presStyleCnt="0"/>
      <dgm:spPr/>
    </dgm:pt>
    <dgm:pt modelId="{68244B31-1BF2-4E07-ACBC-BC0F126C6065}" type="pres">
      <dgm:prSet presAssocID="{128B3923-9DB9-48F5-8493-56F045B3DBEC}" presName="node" presStyleLbl="node1" presStyleIdx="3" presStyleCnt="5">
        <dgm:presLayoutVars>
          <dgm:bulletEnabled val="1"/>
        </dgm:presLayoutVars>
      </dgm:prSet>
      <dgm:spPr/>
    </dgm:pt>
    <dgm:pt modelId="{0856552C-4300-4174-80DB-1A0238E131FE}" type="pres">
      <dgm:prSet presAssocID="{528F0CE7-EEA4-4247-80D5-9EF796F6EE63}" presName="sibTrans" presStyleCnt="0"/>
      <dgm:spPr/>
    </dgm:pt>
    <dgm:pt modelId="{8A45255C-046E-4634-97AB-A057084872B5}" type="pres">
      <dgm:prSet presAssocID="{C94F8C82-2254-40D4-8645-0B62BE7B1A7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AABB36-6B55-4FB5-B6B8-93427775B70B}" type="presOf" srcId="{727B004B-CDCF-4160-B4EB-2B94382A680D}" destId="{BC50FEDD-CFE6-4765-B606-8F6CF1138991}" srcOrd="0" destOrd="0" presId="urn:microsoft.com/office/officeart/2005/8/layout/default"/>
    <dgm:cxn modelId="{613E1165-1942-4B79-93AE-1BF7FB2CCFC8}" type="presOf" srcId="{02D03423-D31D-43E6-938A-7560B1003F8A}" destId="{32B9CEAE-251E-430A-8277-8C7407BAC54D}" srcOrd="0" destOrd="0" presId="urn:microsoft.com/office/officeart/2005/8/layout/default"/>
    <dgm:cxn modelId="{2085A96D-143F-453D-AB3F-85485053353F}" srcId="{39616A50-2684-4E56-BC8D-6B3B75B556B1}" destId="{727B004B-CDCF-4160-B4EB-2B94382A680D}" srcOrd="2" destOrd="0" parTransId="{0BD55FB4-C631-4F6F-9B98-32008D787CD6}" sibTransId="{AB99AE0E-28C5-4931-A647-357FC125E9A3}"/>
    <dgm:cxn modelId="{D1325751-9D8B-4448-8B04-A9900E1DB5CA}" srcId="{39616A50-2684-4E56-BC8D-6B3B75B556B1}" destId="{EA325731-B274-4D4E-87E2-1F91139A8F6C}" srcOrd="1" destOrd="0" parTransId="{625AEDA8-B6EC-4C15-AF02-80B51C97480F}" sibTransId="{6717950C-A65D-45CA-8197-AA4E47723732}"/>
    <dgm:cxn modelId="{A0C7935A-E77E-44CB-967F-B1906B53CC0D}" type="presOf" srcId="{C94F8C82-2254-40D4-8645-0B62BE7B1A72}" destId="{8A45255C-046E-4634-97AB-A057084872B5}" srcOrd="0" destOrd="0" presId="urn:microsoft.com/office/officeart/2005/8/layout/default"/>
    <dgm:cxn modelId="{E70F0FA9-EE7D-4768-AED4-4610A353895F}" type="presOf" srcId="{EA325731-B274-4D4E-87E2-1F91139A8F6C}" destId="{417CB9F7-DD53-4E30-9CC3-7189FA0CE170}" srcOrd="0" destOrd="0" presId="urn:microsoft.com/office/officeart/2005/8/layout/default"/>
    <dgm:cxn modelId="{D65624C8-473F-401E-8472-F2C1B2AA15D1}" srcId="{39616A50-2684-4E56-BC8D-6B3B75B556B1}" destId="{128B3923-9DB9-48F5-8493-56F045B3DBEC}" srcOrd="3" destOrd="0" parTransId="{B296B119-040A-461C-9F55-BE638E242F1B}" sibTransId="{528F0CE7-EEA4-4247-80D5-9EF796F6EE63}"/>
    <dgm:cxn modelId="{EF5EE6C9-7804-4B54-ACFD-6D9D245F230E}" type="presOf" srcId="{128B3923-9DB9-48F5-8493-56F045B3DBEC}" destId="{68244B31-1BF2-4E07-ACBC-BC0F126C6065}" srcOrd="0" destOrd="0" presId="urn:microsoft.com/office/officeart/2005/8/layout/default"/>
    <dgm:cxn modelId="{FC3D82D6-4DF6-49BC-AE8A-9AE2DC8FEA40}" srcId="{39616A50-2684-4E56-BC8D-6B3B75B556B1}" destId="{02D03423-D31D-43E6-938A-7560B1003F8A}" srcOrd="0" destOrd="0" parTransId="{A5A6BB67-0722-4DD0-9AAD-741F209B325D}" sibTransId="{FD2C866C-45AD-4899-9793-6CDB035E22B8}"/>
    <dgm:cxn modelId="{2F0013DB-3AB3-434F-B98C-97AA97A1FA3E}" srcId="{39616A50-2684-4E56-BC8D-6B3B75B556B1}" destId="{C94F8C82-2254-40D4-8645-0B62BE7B1A72}" srcOrd="4" destOrd="0" parTransId="{2ADB2776-2793-48EE-9D83-6D35414C7B59}" sibTransId="{1F8ACC88-3C6B-4D7B-914A-95C03F163A9B}"/>
    <dgm:cxn modelId="{6D8444FC-A02D-436F-B9EC-43E2A5131C57}" type="presOf" srcId="{39616A50-2684-4E56-BC8D-6B3B75B556B1}" destId="{119C4807-885D-49E5-93F3-7617161C981D}" srcOrd="0" destOrd="0" presId="urn:microsoft.com/office/officeart/2005/8/layout/default"/>
    <dgm:cxn modelId="{F0740C7A-8D00-4E77-8B51-E1AF1929E68D}" type="presParOf" srcId="{119C4807-885D-49E5-93F3-7617161C981D}" destId="{32B9CEAE-251E-430A-8277-8C7407BAC54D}" srcOrd="0" destOrd="0" presId="urn:microsoft.com/office/officeart/2005/8/layout/default"/>
    <dgm:cxn modelId="{82720B05-55E2-4D51-B328-57A49125B809}" type="presParOf" srcId="{119C4807-885D-49E5-93F3-7617161C981D}" destId="{41299FF0-E9CD-4533-9E64-45C696F0D853}" srcOrd="1" destOrd="0" presId="urn:microsoft.com/office/officeart/2005/8/layout/default"/>
    <dgm:cxn modelId="{1380380B-0B13-45D0-813F-40C864C57756}" type="presParOf" srcId="{119C4807-885D-49E5-93F3-7617161C981D}" destId="{417CB9F7-DD53-4E30-9CC3-7189FA0CE170}" srcOrd="2" destOrd="0" presId="urn:microsoft.com/office/officeart/2005/8/layout/default"/>
    <dgm:cxn modelId="{149B44A7-979F-4C9E-9A8D-CA6C05BE1FDF}" type="presParOf" srcId="{119C4807-885D-49E5-93F3-7617161C981D}" destId="{A4DBBE34-C858-4756-A505-866C5F97BDF8}" srcOrd="3" destOrd="0" presId="urn:microsoft.com/office/officeart/2005/8/layout/default"/>
    <dgm:cxn modelId="{3E96B684-56D1-41DF-8EED-A015792067C3}" type="presParOf" srcId="{119C4807-885D-49E5-93F3-7617161C981D}" destId="{BC50FEDD-CFE6-4765-B606-8F6CF1138991}" srcOrd="4" destOrd="0" presId="urn:microsoft.com/office/officeart/2005/8/layout/default"/>
    <dgm:cxn modelId="{B126E55C-403C-42B3-BA62-862C1AA71F60}" type="presParOf" srcId="{119C4807-885D-49E5-93F3-7617161C981D}" destId="{B527E2ED-3893-44CB-BE20-62FD61D8FA4C}" srcOrd="5" destOrd="0" presId="urn:microsoft.com/office/officeart/2005/8/layout/default"/>
    <dgm:cxn modelId="{C05A8842-9D5E-4318-9327-2869A5AC8C83}" type="presParOf" srcId="{119C4807-885D-49E5-93F3-7617161C981D}" destId="{68244B31-1BF2-4E07-ACBC-BC0F126C6065}" srcOrd="6" destOrd="0" presId="urn:microsoft.com/office/officeart/2005/8/layout/default"/>
    <dgm:cxn modelId="{8D899247-9764-46E2-A430-7172D4E480C6}" type="presParOf" srcId="{119C4807-885D-49E5-93F3-7617161C981D}" destId="{0856552C-4300-4174-80DB-1A0238E131FE}" srcOrd="7" destOrd="0" presId="urn:microsoft.com/office/officeart/2005/8/layout/default"/>
    <dgm:cxn modelId="{619C2072-67BA-4E9F-A57E-DDF71EF69BA3}" type="presParOf" srcId="{119C4807-885D-49E5-93F3-7617161C981D}" destId="{8A45255C-046E-4634-97AB-A057084872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02801-6726-42A0-82D6-695D17A982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BF13DD-FE8E-4D10-A118-34820F6BB56C}">
      <dgm:prSet/>
      <dgm:spPr/>
      <dgm:t>
        <a:bodyPr/>
        <a:lstStyle/>
        <a:p>
          <a:r>
            <a:rPr lang="pl-PL">
              <a:hlinkClick xmlns:r="http://schemas.openxmlformats.org/officeDocument/2006/relationships" r:id="rId1"/>
            </a:rPr>
            <a:t>https://cke.gov.pl/egzamin-osmoklasisty/</a:t>
          </a:r>
          <a:endParaRPr lang="en-US"/>
        </a:p>
      </dgm:t>
    </dgm:pt>
    <dgm:pt modelId="{663669B9-4F9E-4EC9-AEEF-084028898314}" type="parTrans" cxnId="{6FED7AB6-818E-4FD1-84DC-F10E9639F4C4}">
      <dgm:prSet/>
      <dgm:spPr/>
      <dgm:t>
        <a:bodyPr/>
        <a:lstStyle/>
        <a:p>
          <a:endParaRPr lang="en-US"/>
        </a:p>
      </dgm:t>
    </dgm:pt>
    <dgm:pt modelId="{A9B19163-2E9D-4825-9483-F41721E4F875}" type="sibTrans" cxnId="{6FED7AB6-818E-4FD1-84DC-F10E9639F4C4}">
      <dgm:prSet/>
      <dgm:spPr/>
      <dgm:t>
        <a:bodyPr/>
        <a:lstStyle/>
        <a:p>
          <a:endParaRPr lang="en-US"/>
        </a:p>
      </dgm:t>
    </dgm:pt>
    <dgm:pt modelId="{286DF735-B7B5-4FC5-9B64-779E7F2CB53F}">
      <dgm:prSet/>
      <dgm:spPr/>
      <dgm:t>
        <a:bodyPr/>
        <a:lstStyle/>
        <a:p>
          <a:r>
            <a:rPr lang="pl-PL"/>
            <a:t>Na tej stronie znajdziemy:</a:t>
          </a:r>
          <a:endParaRPr lang="en-US"/>
        </a:p>
      </dgm:t>
    </dgm:pt>
    <dgm:pt modelId="{F5B6656A-0EF2-4BF8-B0BA-4CA06876CE81}" type="parTrans" cxnId="{5706F13E-C5C2-4DAC-8656-EE5278508E44}">
      <dgm:prSet/>
      <dgm:spPr/>
      <dgm:t>
        <a:bodyPr/>
        <a:lstStyle/>
        <a:p>
          <a:endParaRPr lang="en-US"/>
        </a:p>
      </dgm:t>
    </dgm:pt>
    <dgm:pt modelId="{59DFA2B1-9397-4EB1-A686-682F494315E2}" type="sibTrans" cxnId="{5706F13E-C5C2-4DAC-8656-EE5278508E44}">
      <dgm:prSet/>
      <dgm:spPr/>
      <dgm:t>
        <a:bodyPr/>
        <a:lstStyle/>
        <a:p>
          <a:endParaRPr lang="en-US"/>
        </a:p>
      </dgm:t>
    </dgm:pt>
    <dgm:pt modelId="{A3F58830-BEA6-4DC4-B4F2-F0802D9B0A7A}">
      <dgm:prSet/>
      <dgm:spPr/>
      <dgm:t>
        <a:bodyPr/>
        <a:lstStyle/>
        <a:p>
          <a:r>
            <a:rPr lang="pl-PL"/>
            <a:t>arkusze z lat ubiegłych  </a:t>
          </a:r>
          <a:r>
            <a:rPr lang="pl-PL">
              <a:hlinkClick xmlns:r="http://schemas.openxmlformats.org/officeDocument/2006/relationships" r:id="rId2"/>
            </a:rPr>
            <a:t>https://cke.gov.pl/egzamin-osmoklasisty/arkusze/</a:t>
          </a:r>
          <a:endParaRPr lang="en-US"/>
        </a:p>
      </dgm:t>
    </dgm:pt>
    <dgm:pt modelId="{60C64FBE-6DD4-4DC0-BCDD-44E3BDAC95A8}" type="parTrans" cxnId="{5C1592C2-CB90-45BD-B40A-83824E15FC90}">
      <dgm:prSet/>
      <dgm:spPr/>
      <dgm:t>
        <a:bodyPr/>
        <a:lstStyle/>
        <a:p>
          <a:endParaRPr lang="en-US"/>
        </a:p>
      </dgm:t>
    </dgm:pt>
    <dgm:pt modelId="{80A4DC6A-1C8E-4BDD-BCB2-664BD0CF9775}" type="sibTrans" cxnId="{5C1592C2-CB90-45BD-B40A-83824E15FC90}">
      <dgm:prSet/>
      <dgm:spPr/>
      <dgm:t>
        <a:bodyPr/>
        <a:lstStyle/>
        <a:p>
          <a:endParaRPr lang="en-US"/>
        </a:p>
      </dgm:t>
    </dgm:pt>
    <dgm:pt modelId="{F7BE0635-0031-4B2D-8219-BA1D4FF83BCF}">
      <dgm:prSet/>
      <dgm:spPr/>
      <dgm:t>
        <a:bodyPr/>
        <a:lstStyle/>
        <a:p>
          <a:r>
            <a:rPr lang="pl-PL"/>
            <a:t>Materiały ćwiczeniowe  </a:t>
          </a:r>
          <a:r>
            <a:rPr lang="pl-PL">
              <a:hlinkClick xmlns:r="http://schemas.openxmlformats.org/officeDocument/2006/relationships" r:id="rId3"/>
            </a:rPr>
            <a:t>https://cke.gov.pl/egzamin-osmoklasisty/materialy-dodatkowe/</a:t>
          </a:r>
          <a:endParaRPr lang="en-US"/>
        </a:p>
      </dgm:t>
    </dgm:pt>
    <dgm:pt modelId="{259B1AEF-730E-4E7A-A10D-634434390631}" type="parTrans" cxnId="{A52EDE2D-395D-4D01-89CF-6B125C692872}">
      <dgm:prSet/>
      <dgm:spPr/>
      <dgm:t>
        <a:bodyPr/>
        <a:lstStyle/>
        <a:p>
          <a:endParaRPr lang="en-US"/>
        </a:p>
      </dgm:t>
    </dgm:pt>
    <dgm:pt modelId="{911487D5-FA71-438A-99E0-6E4187626915}" type="sibTrans" cxnId="{A52EDE2D-395D-4D01-89CF-6B125C692872}">
      <dgm:prSet/>
      <dgm:spPr/>
      <dgm:t>
        <a:bodyPr/>
        <a:lstStyle/>
        <a:p>
          <a:endParaRPr lang="en-US"/>
        </a:p>
      </dgm:t>
    </dgm:pt>
    <dgm:pt modelId="{A39DE7D1-E231-438E-BE14-9B693E4BF641}">
      <dgm:prSet/>
      <dgm:spPr/>
      <dgm:t>
        <a:bodyPr/>
        <a:lstStyle/>
        <a:p>
          <a:r>
            <a:rPr lang="pl-PL"/>
            <a:t>Wyniki ogólnopolskie     </a:t>
          </a:r>
          <a:r>
            <a:rPr lang="pl-PL">
              <a:hlinkClick xmlns:r="http://schemas.openxmlformats.org/officeDocument/2006/relationships" r:id="rId4"/>
            </a:rPr>
            <a:t>https://cke.gov.pl/egzamin-osmoklasisty/wyniki/</a:t>
          </a:r>
          <a:endParaRPr lang="en-US"/>
        </a:p>
      </dgm:t>
    </dgm:pt>
    <dgm:pt modelId="{F9D6CCA6-B2D5-49AD-A583-D611F4B808D5}" type="parTrans" cxnId="{032CDCAA-17B6-4B72-95D1-00A3545AE3D0}">
      <dgm:prSet/>
      <dgm:spPr/>
      <dgm:t>
        <a:bodyPr/>
        <a:lstStyle/>
        <a:p>
          <a:endParaRPr lang="en-US"/>
        </a:p>
      </dgm:t>
    </dgm:pt>
    <dgm:pt modelId="{2DD2D8F6-E270-4341-9762-D7E0AD99CB90}" type="sibTrans" cxnId="{032CDCAA-17B6-4B72-95D1-00A3545AE3D0}">
      <dgm:prSet/>
      <dgm:spPr/>
      <dgm:t>
        <a:bodyPr/>
        <a:lstStyle/>
        <a:p>
          <a:endParaRPr lang="en-US"/>
        </a:p>
      </dgm:t>
    </dgm:pt>
    <dgm:pt modelId="{97C1AE47-2496-48F9-9400-08750672558D}" type="pres">
      <dgm:prSet presAssocID="{5A602801-6726-42A0-82D6-695D17A982E0}" presName="vert0" presStyleCnt="0">
        <dgm:presLayoutVars>
          <dgm:dir/>
          <dgm:animOne val="branch"/>
          <dgm:animLvl val="lvl"/>
        </dgm:presLayoutVars>
      </dgm:prSet>
      <dgm:spPr/>
    </dgm:pt>
    <dgm:pt modelId="{2DD3CC85-1028-442B-92CD-165975B67F22}" type="pres">
      <dgm:prSet presAssocID="{14BF13DD-FE8E-4D10-A118-34820F6BB56C}" presName="thickLine" presStyleLbl="alignNode1" presStyleIdx="0" presStyleCnt="5"/>
      <dgm:spPr/>
    </dgm:pt>
    <dgm:pt modelId="{1AE4679B-7812-4295-97E0-DB9842D8797A}" type="pres">
      <dgm:prSet presAssocID="{14BF13DD-FE8E-4D10-A118-34820F6BB56C}" presName="horz1" presStyleCnt="0"/>
      <dgm:spPr/>
    </dgm:pt>
    <dgm:pt modelId="{6DE54507-E0E8-4E31-9241-1367BE7F2769}" type="pres">
      <dgm:prSet presAssocID="{14BF13DD-FE8E-4D10-A118-34820F6BB56C}" presName="tx1" presStyleLbl="revTx" presStyleIdx="0" presStyleCnt="5"/>
      <dgm:spPr/>
    </dgm:pt>
    <dgm:pt modelId="{C9EAE188-FE67-4253-B1A9-D654D204EE9A}" type="pres">
      <dgm:prSet presAssocID="{14BF13DD-FE8E-4D10-A118-34820F6BB56C}" presName="vert1" presStyleCnt="0"/>
      <dgm:spPr/>
    </dgm:pt>
    <dgm:pt modelId="{39AEA695-382A-4572-985F-96ADE052F848}" type="pres">
      <dgm:prSet presAssocID="{286DF735-B7B5-4FC5-9B64-779E7F2CB53F}" presName="thickLine" presStyleLbl="alignNode1" presStyleIdx="1" presStyleCnt="5"/>
      <dgm:spPr/>
    </dgm:pt>
    <dgm:pt modelId="{20401971-C0B7-4E50-8341-860FEB3E7EB7}" type="pres">
      <dgm:prSet presAssocID="{286DF735-B7B5-4FC5-9B64-779E7F2CB53F}" presName="horz1" presStyleCnt="0"/>
      <dgm:spPr/>
    </dgm:pt>
    <dgm:pt modelId="{92A936C4-2C08-4737-90EC-2434F90B1219}" type="pres">
      <dgm:prSet presAssocID="{286DF735-B7B5-4FC5-9B64-779E7F2CB53F}" presName="tx1" presStyleLbl="revTx" presStyleIdx="1" presStyleCnt="5"/>
      <dgm:spPr/>
    </dgm:pt>
    <dgm:pt modelId="{6EFA09E1-847D-4F05-9888-80E3DBECBEA2}" type="pres">
      <dgm:prSet presAssocID="{286DF735-B7B5-4FC5-9B64-779E7F2CB53F}" presName="vert1" presStyleCnt="0"/>
      <dgm:spPr/>
    </dgm:pt>
    <dgm:pt modelId="{90CE385B-0E02-48F8-A3D2-A9B9BF721DB0}" type="pres">
      <dgm:prSet presAssocID="{A3F58830-BEA6-4DC4-B4F2-F0802D9B0A7A}" presName="thickLine" presStyleLbl="alignNode1" presStyleIdx="2" presStyleCnt="5"/>
      <dgm:spPr/>
    </dgm:pt>
    <dgm:pt modelId="{99483898-E316-4E63-BBCA-2F1979E94A47}" type="pres">
      <dgm:prSet presAssocID="{A3F58830-BEA6-4DC4-B4F2-F0802D9B0A7A}" presName="horz1" presStyleCnt="0"/>
      <dgm:spPr/>
    </dgm:pt>
    <dgm:pt modelId="{69C3AE24-D829-4E00-8798-DCC29A47EDA4}" type="pres">
      <dgm:prSet presAssocID="{A3F58830-BEA6-4DC4-B4F2-F0802D9B0A7A}" presName="tx1" presStyleLbl="revTx" presStyleIdx="2" presStyleCnt="5"/>
      <dgm:spPr/>
    </dgm:pt>
    <dgm:pt modelId="{1D476B61-7E14-422A-9BDF-39286030C74C}" type="pres">
      <dgm:prSet presAssocID="{A3F58830-BEA6-4DC4-B4F2-F0802D9B0A7A}" presName="vert1" presStyleCnt="0"/>
      <dgm:spPr/>
    </dgm:pt>
    <dgm:pt modelId="{3CD768CC-BA59-418B-B0F1-B9D3B2FAACD5}" type="pres">
      <dgm:prSet presAssocID="{F7BE0635-0031-4B2D-8219-BA1D4FF83BCF}" presName="thickLine" presStyleLbl="alignNode1" presStyleIdx="3" presStyleCnt="5"/>
      <dgm:spPr/>
    </dgm:pt>
    <dgm:pt modelId="{62856DF7-A957-4771-91BC-4A80DBE1D6FB}" type="pres">
      <dgm:prSet presAssocID="{F7BE0635-0031-4B2D-8219-BA1D4FF83BCF}" presName="horz1" presStyleCnt="0"/>
      <dgm:spPr/>
    </dgm:pt>
    <dgm:pt modelId="{D7237CF4-2C7E-4243-9E35-CF29A42B2821}" type="pres">
      <dgm:prSet presAssocID="{F7BE0635-0031-4B2D-8219-BA1D4FF83BCF}" presName="tx1" presStyleLbl="revTx" presStyleIdx="3" presStyleCnt="5"/>
      <dgm:spPr/>
    </dgm:pt>
    <dgm:pt modelId="{B82F8493-E804-468F-A1FF-65CD674CEBA3}" type="pres">
      <dgm:prSet presAssocID="{F7BE0635-0031-4B2D-8219-BA1D4FF83BCF}" presName="vert1" presStyleCnt="0"/>
      <dgm:spPr/>
    </dgm:pt>
    <dgm:pt modelId="{DB397610-44D2-4A52-938A-ED48947B8F11}" type="pres">
      <dgm:prSet presAssocID="{A39DE7D1-E231-438E-BE14-9B693E4BF641}" presName="thickLine" presStyleLbl="alignNode1" presStyleIdx="4" presStyleCnt="5"/>
      <dgm:spPr/>
    </dgm:pt>
    <dgm:pt modelId="{5E433E9F-28BE-45AF-ABB7-69CCFD208DC9}" type="pres">
      <dgm:prSet presAssocID="{A39DE7D1-E231-438E-BE14-9B693E4BF641}" presName="horz1" presStyleCnt="0"/>
      <dgm:spPr/>
    </dgm:pt>
    <dgm:pt modelId="{52328FA2-4378-4B71-9739-7C7D351FEBDC}" type="pres">
      <dgm:prSet presAssocID="{A39DE7D1-E231-438E-BE14-9B693E4BF641}" presName="tx1" presStyleLbl="revTx" presStyleIdx="4" presStyleCnt="5"/>
      <dgm:spPr/>
    </dgm:pt>
    <dgm:pt modelId="{745D6536-6746-457E-8CA3-DB92BFDFA2A5}" type="pres">
      <dgm:prSet presAssocID="{A39DE7D1-E231-438E-BE14-9B693E4BF641}" presName="vert1" presStyleCnt="0"/>
      <dgm:spPr/>
    </dgm:pt>
  </dgm:ptLst>
  <dgm:cxnLst>
    <dgm:cxn modelId="{A52EDE2D-395D-4D01-89CF-6B125C692872}" srcId="{5A602801-6726-42A0-82D6-695D17A982E0}" destId="{F7BE0635-0031-4B2D-8219-BA1D4FF83BCF}" srcOrd="3" destOrd="0" parTransId="{259B1AEF-730E-4E7A-A10D-634434390631}" sibTransId="{911487D5-FA71-438A-99E0-6E4187626915}"/>
    <dgm:cxn modelId="{8F636635-8179-4D03-972A-7FE4D2C4180B}" type="presOf" srcId="{F7BE0635-0031-4B2D-8219-BA1D4FF83BCF}" destId="{D7237CF4-2C7E-4243-9E35-CF29A42B2821}" srcOrd="0" destOrd="0" presId="urn:microsoft.com/office/officeart/2008/layout/LinedList"/>
    <dgm:cxn modelId="{5706F13E-C5C2-4DAC-8656-EE5278508E44}" srcId="{5A602801-6726-42A0-82D6-695D17A982E0}" destId="{286DF735-B7B5-4FC5-9B64-779E7F2CB53F}" srcOrd="1" destOrd="0" parTransId="{F5B6656A-0EF2-4BF8-B0BA-4CA06876CE81}" sibTransId="{59DFA2B1-9397-4EB1-A686-682F494315E2}"/>
    <dgm:cxn modelId="{7438105F-5978-4C2E-9131-B778BB68942E}" type="presOf" srcId="{286DF735-B7B5-4FC5-9B64-779E7F2CB53F}" destId="{92A936C4-2C08-4737-90EC-2434F90B1219}" srcOrd="0" destOrd="0" presId="urn:microsoft.com/office/officeart/2008/layout/LinedList"/>
    <dgm:cxn modelId="{92519067-0BF9-41AD-B926-934915D20088}" type="presOf" srcId="{A3F58830-BEA6-4DC4-B4F2-F0802D9B0A7A}" destId="{69C3AE24-D829-4E00-8798-DCC29A47EDA4}" srcOrd="0" destOrd="0" presId="urn:microsoft.com/office/officeart/2008/layout/LinedList"/>
    <dgm:cxn modelId="{86496C4B-38D9-441B-B244-77694D5C8A23}" type="presOf" srcId="{A39DE7D1-E231-438E-BE14-9B693E4BF641}" destId="{52328FA2-4378-4B71-9739-7C7D351FEBDC}" srcOrd="0" destOrd="0" presId="urn:microsoft.com/office/officeart/2008/layout/LinedList"/>
    <dgm:cxn modelId="{032CDCAA-17B6-4B72-95D1-00A3545AE3D0}" srcId="{5A602801-6726-42A0-82D6-695D17A982E0}" destId="{A39DE7D1-E231-438E-BE14-9B693E4BF641}" srcOrd="4" destOrd="0" parTransId="{F9D6CCA6-B2D5-49AD-A583-D611F4B808D5}" sibTransId="{2DD2D8F6-E270-4341-9762-D7E0AD99CB90}"/>
    <dgm:cxn modelId="{9B7985AD-F3E9-43D7-9D3D-C1DDF2C11D52}" type="presOf" srcId="{14BF13DD-FE8E-4D10-A118-34820F6BB56C}" destId="{6DE54507-E0E8-4E31-9241-1367BE7F2769}" srcOrd="0" destOrd="0" presId="urn:microsoft.com/office/officeart/2008/layout/LinedList"/>
    <dgm:cxn modelId="{6FED7AB6-818E-4FD1-84DC-F10E9639F4C4}" srcId="{5A602801-6726-42A0-82D6-695D17A982E0}" destId="{14BF13DD-FE8E-4D10-A118-34820F6BB56C}" srcOrd="0" destOrd="0" parTransId="{663669B9-4F9E-4EC9-AEEF-084028898314}" sibTransId="{A9B19163-2E9D-4825-9483-F41721E4F875}"/>
    <dgm:cxn modelId="{5C1592C2-CB90-45BD-B40A-83824E15FC90}" srcId="{5A602801-6726-42A0-82D6-695D17A982E0}" destId="{A3F58830-BEA6-4DC4-B4F2-F0802D9B0A7A}" srcOrd="2" destOrd="0" parTransId="{60C64FBE-6DD4-4DC0-BCDD-44E3BDAC95A8}" sibTransId="{80A4DC6A-1C8E-4BDD-BCB2-664BD0CF9775}"/>
    <dgm:cxn modelId="{226839E7-E3E9-426E-BBBE-16595FB32B2A}" type="presOf" srcId="{5A602801-6726-42A0-82D6-695D17A982E0}" destId="{97C1AE47-2496-48F9-9400-08750672558D}" srcOrd="0" destOrd="0" presId="urn:microsoft.com/office/officeart/2008/layout/LinedList"/>
    <dgm:cxn modelId="{0CA7C181-4332-4F08-8874-0FA186244A98}" type="presParOf" srcId="{97C1AE47-2496-48F9-9400-08750672558D}" destId="{2DD3CC85-1028-442B-92CD-165975B67F22}" srcOrd="0" destOrd="0" presId="urn:microsoft.com/office/officeart/2008/layout/LinedList"/>
    <dgm:cxn modelId="{36261200-4AAF-462D-AB45-3496F8B834E0}" type="presParOf" srcId="{97C1AE47-2496-48F9-9400-08750672558D}" destId="{1AE4679B-7812-4295-97E0-DB9842D8797A}" srcOrd="1" destOrd="0" presId="urn:microsoft.com/office/officeart/2008/layout/LinedList"/>
    <dgm:cxn modelId="{BA5E937F-43F5-4E17-BFCC-DF22C536E50D}" type="presParOf" srcId="{1AE4679B-7812-4295-97E0-DB9842D8797A}" destId="{6DE54507-E0E8-4E31-9241-1367BE7F2769}" srcOrd="0" destOrd="0" presId="urn:microsoft.com/office/officeart/2008/layout/LinedList"/>
    <dgm:cxn modelId="{D8A15915-38A3-4608-B6D6-3146F09636A3}" type="presParOf" srcId="{1AE4679B-7812-4295-97E0-DB9842D8797A}" destId="{C9EAE188-FE67-4253-B1A9-D654D204EE9A}" srcOrd="1" destOrd="0" presId="urn:microsoft.com/office/officeart/2008/layout/LinedList"/>
    <dgm:cxn modelId="{AF965611-4552-41D3-A579-44864F8537DD}" type="presParOf" srcId="{97C1AE47-2496-48F9-9400-08750672558D}" destId="{39AEA695-382A-4572-985F-96ADE052F848}" srcOrd="2" destOrd="0" presId="urn:microsoft.com/office/officeart/2008/layout/LinedList"/>
    <dgm:cxn modelId="{9A1D3B72-8A6C-446B-8AFB-234341638B89}" type="presParOf" srcId="{97C1AE47-2496-48F9-9400-08750672558D}" destId="{20401971-C0B7-4E50-8341-860FEB3E7EB7}" srcOrd="3" destOrd="0" presId="urn:microsoft.com/office/officeart/2008/layout/LinedList"/>
    <dgm:cxn modelId="{F4833BE5-1B14-4A23-BBC2-114B9F9526F8}" type="presParOf" srcId="{20401971-C0B7-4E50-8341-860FEB3E7EB7}" destId="{92A936C4-2C08-4737-90EC-2434F90B1219}" srcOrd="0" destOrd="0" presId="urn:microsoft.com/office/officeart/2008/layout/LinedList"/>
    <dgm:cxn modelId="{FDEB732E-2508-4C4B-BC7C-B77A8441E7A2}" type="presParOf" srcId="{20401971-C0B7-4E50-8341-860FEB3E7EB7}" destId="{6EFA09E1-847D-4F05-9888-80E3DBECBEA2}" srcOrd="1" destOrd="0" presId="urn:microsoft.com/office/officeart/2008/layout/LinedList"/>
    <dgm:cxn modelId="{BBD9531A-192A-46BC-9CCD-C28EC91D9965}" type="presParOf" srcId="{97C1AE47-2496-48F9-9400-08750672558D}" destId="{90CE385B-0E02-48F8-A3D2-A9B9BF721DB0}" srcOrd="4" destOrd="0" presId="urn:microsoft.com/office/officeart/2008/layout/LinedList"/>
    <dgm:cxn modelId="{0F1D6867-9201-4CEE-A644-29C3F680970F}" type="presParOf" srcId="{97C1AE47-2496-48F9-9400-08750672558D}" destId="{99483898-E316-4E63-BBCA-2F1979E94A47}" srcOrd="5" destOrd="0" presId="urn:microsoft.com/office/officeart/2008/layout/LinedList"/>
    <dgm:cxn modelId="{BC0AF1AC-45E4-4C7A-B5B2-501EEB150145}" type="presParOf" srcId="{99483898-E316-4E63-BBCA-2F1979E94A47}" destId="{69C3AE24-D829-4E00-8798-DCC29A47EDA4}" srcOrd="0" destOrd="0" presId="urn:microsoft.com/office/officeart/2008/layout/LinedList"/>
    <dgm:cxn modelId="{7AF73700-E270-4B24-A6D4-5A0DF1D301D4}" type="presParOf" srcId="{99483898-E316-4E63-BBCA-2F1979E94A47}" destId="{1D476B61-7E14-422A-9BDF-39286030C74C}" srcOrd="1" destOrd="0" presId="urn:microsoft.com/office/officeart/2008/layout/LinedList"/>
    <dgm:cxn modelId="{8B0CFDAE-29A7-44C5-ADCD-7EEFEC34976F}" type="presParOf" srcId="{97C1AE47-2496-48F9-9400-08750672558D}" destId="{3CD768CC-BA59-418B-B0F1-B9D3B2FAACD5}" srcOrd="6" destOrd="0" presId="urn:microsoft.com/office/officeart/2008/layout/LinedList"/>
    <dgm:cxn modelId="{001FB811-C2C9-48AB-973A-8392F0A0A1BD}" type="presParOf" srcId="{97C1AE47-2496-48F9-9400-08750672558D}" destId="{62856DF7-A957-4771-91BC-4A80DBE1D6FB}" srcOrd="7" destOrd="0" presId="urn:microsoft.com/office/officeart/2008/layout/LinedList"/>
    <dgm:cxn modelId="{65EAD036-519C-4C2E-8BE5-0D85327E4174}" type="presParOf" srcId="{62856DF7-A957-4771-91BC-4A80DBE1D6FB}" destId="{D7237CF4-2C7E-4243-9E35-CF29A42B2821}" srcOrd="0" destOrd="0" presId="urn:microsoft.com/office/officeart/2008/layout/LinedList"/>
    <dgm:cxn modelId="{2D90BDD9-FAA3-4AA3-A9BA-3F56380F481F}" type="presParOf" srcId="{62856DF7-A957-4771-91BC-4A80DBE1D6FB}" destId="{B82F8493-E804-468F-A1FF-65CD674CEBA3}" srcOrd="1" destOrd="0" presId="urn:microsoft.com/office/officeart/2008/layout/LinedList"/>
    <dgm:cxn modelId="{18735938-382B-4528-A3ED-0260E822B43F}" type="presParOf" srcId="{97C1AE47-2496-48F9-9400-08750672558D}" destId="{DB397610-44D2-4A52-938A-ED48947B8F11}" srcOrd="8" destOrd="0" presId="urn:microsoft.com/office/officeart/2008/layout/LinedList"/>
    <dgm:cxn modelId="{3A0E59BF-4A4A-4F65-8307-28D37C980B09}" type="presParOf" srcId="{97C1AE47-2496-48F9-9400-08750672558D}" destId="{5E433E9F-28BE-45AF-ABB7-69CCFD208DC9}" srcOrd="9" destOrd="0" presId="urn:microsoft.com/office/officeart/2008/layout/LinedList"/>
    <dgm:cxn modelId="{1B526D52-E308-48C0-8AFE-B9C663DEA3F4}" type="presParOf" srcId="{5E433E9F-28BE-45AF-ABB7-69CCFD208DC9}" destId="{52328FA2-4378-4B71-9739-7C7D351FEBDC}" srcOrd="0" destOrd="0" presId="urn:microsoft.com/office/officeart/2008/layout/LinedList"/>
    <dgm:cxn modelId="{DD4FA27D-B158-4E72-BAAE-C9E74DA42577}" type="presParOf" srcId="{5E433E9F-28BE-45AF-ABB7-69CCFD208DC9}" destId="{745D6536-6746-457E-8CA3-DB92BFDFA2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9CEAE-251E-430A-8277-8C7407BAC54D}">
      <dsp:nvSpPr>
        <dsp:cNvPr id="0" name=""/>
        <dsp:cNvSpPr/>
      </dsp:nvSpPr>
      <dsp:spPr>
        <a:xfrm>
          <a:off x="0" y="158349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Pisane systematycznie uczą nas</a:t>
          </a:r>
          <a:endParaRPr lang="en-US" sz="2600" kern="1200"/>
        </a:p>
      </dsp:txBody>
      <dsp:txXfrm>
        <a:off x="0" y="158349"/>
        <a:ext cx="3283267" cy="1969960"/>
      </dsp:txXfrm>
    </dsp:sp>
    <dsp:sp modelId="{417CB9F7-DD53-4E30-9CC3-7189FA0CE170}">
      <dsp:nvSpPr>
        <dsp:cNvPr id="0" name=""/>
        <dsp:cNvSpPr/>
      </dsp:nvSpPr>
      <dsp:spPr>
        <a:xfrm>
          <a:off x="3611594" y="158349"/>
          <a:ext cx="3283267" cy="196996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Prawidłowo gospodarować czasem</a:t>
          </a:r>
          <a:endParaRPr lang="en-US" sz="2600" kern="1200"/>
        </a:p>
      </dsp:txBody>
      <dsp:txXfrm>
        <a:off x="3611594" y="158349"/>
        <a:ext cx="3283267" cy="1969960"/>
      </dsp:txXfrm>
    </dsp:sp>
    <dsp:sp modelId="{BC50FEDD-CFE6-4765-B606-8F6CF1138991}">
      <dsp:nvSpPr>
        <dsp:cNvPr id="0" name=""/>
        <dsp:cNvSpPr/>
      </dsp:nvSpPr>
      <dsp:spPr>
        <a:xfrm>
          <a:off x="7223188" y="158349"/>
          <a:ext cx="3283267" cy="19699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Czytać tekst ze zrozumieniem zmniejszyć stres przed egzaminem głównym</a:t>
          </a:r>
          <a:endParaRPr lang="en-US" sz="2600" kern="1200"/>
        </a:p>
      </dsp:txBody>
      <dsp:txXfrm>
        <a:off x="7223188" y="158349"/>
        <a:ext cx="3283267" cy="1969960"/>
      </dsp:txXfrm>
    </dsp:sp>
    <dsp:sp modelId="{68244B31-1BF2-4E07-ACBC-BC0F126C6065}">
      <dsp:nvSpPr>
        <dsp:cNvPr id="0" name=""/>
        <dsp:cNvSpPr/>
      </dsp:nvSpPr>
      <dsp:spPr>
        <a:xfrm>
          <a:off x="1805797" y="2456636"/>
          <a:ext cx="3283267" cy="196996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Utrwalają i systematyzują wiedzę</a:t>
          </a:r>
          <a:endParaRPr lang="en-US" sz="2600" kern="1200" dirty="0"/>
        </a:p>
      </dsp:txBody>
      <dsp:txXfrm>
        <a:off x="1805797" y="2456636"/>
        <a:ext cx="3283267" cy="1969960"/>
      </dsp:txXfrm>
    </dsp:sp>
    <dsp:sp modelId="{8A45255C-046E-4634-97AB-A057084872B5}">
      <dsp:nvSpPr>
        <dsp:cNvPr id="0" name=""/>
        <dsp:cNvSpPr/>
      </dsp:nvSpPr>
      <dsp:spPr>
        <a:xfrm>
          <a:off x="5417391" y="2456636"/>
          <a:ext cx="3283267" cy="19699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Motywują do systematycznej nauki</a:t>
          </a:r>
          <a:endParaRPr lang="en-US" sz="2600" kern="1200" dirty="0"/>
        </a:p>
      </dsp:txBody>
      <dsp:txXfrm>
        <a:off x="5417391" y="2456636"/>
        <a:ext cx="3283267" cy="196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CC85-1028-442B-92CD-165975B67F22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54507-E0E8-4E31-9241-1367BE7F2769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>
              <a:hlinkClick xmlns:r="http://schemas.openxmlformats.org/officeDocument/2006/relationships" r:id="rId1"/>
            </a:rPr>
            <a:t>https://cke.gov.pl/egzamin-osmoklasisty/</a:t>
          </a:r>
          <a:endParaRPr lang="en-US" sz="2300" kern="1200"/>
        </a:p>
      </dsp:txBody>
      <dsp:txXfrm>
        <a:off x="0" y="623"/>
        <a:ext cx="6492875" cy="1020830"/>
      </dsp:txXfrm>
    </dsp:sp>
    <dsp:sp modelId="{39AEA695-382A-4572-985F-96ADE052F848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936C4-2C08-4737-90EC-2434F90B1219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Na tej stronie znajdziemy:</a:t>
          </a:r>
          <a:endParaRPr lang="en-US" sz="2300" kern="1200"/>
        </a:p>
      </dsp:txBody>
      <dsp:txXfrm>
        <a:off x="0" y="1021453"/>
        <a:ext cx="6492875" cy="1020830"/>
      </dsp:txXfrm>
    </dsp:sp>
    <dsp:sp modelId="{90CE385B-0E02-48F8-A3D2-A9B9BF721DB0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3AE24-D829-4E00-8798-DCC29A47EDA4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arkusze z lat ubiegłych  </a:t>
          </a:r>
          <a:r>
            <a:rPr lang="pl-PL" sz="2300" kern="1200">
              <a:hlinkClick xmlns:r="http://schemas.openxmlformats.org/officeDocument/2006/relationships" r:id="rId2"/>
            </a:rPr>
            <a:t>https://cke.gov.pl/egzamin-osmoklasisty/arkusze/</a:t>
          </a:r>
          <a:endParaRPr lang="en-US" sz="2300" kern="1200"/>
        </a:p>
      </dsp:txBody>
      <dsp:txXfrm>
        <a:off x="0" y="2042284"/>
        <a:ext cx="6492875" cy="1020830"/>
      </dsp:txXfrm>
    </dsp:sp>
    <dsp:sp modelId="{3CD768CC-BA59-418B-B0F1-B9D3B2FAACD5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37CF4-2C7E-4243-9E35-CF29A42B2821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Materiały ćwiczeniowe  </a:t>
          </a:r>
          <a:r>
            <a:rPr lang="pl-PL" sz="2300" kern="1200">
              <a:hlinkClick xmlns:r="http://schemas.openxmlformats.org/officeDocument/2006/relationships" r:id="rId3"/>
            </a:rPr>
            <a:t>https://cke.gov.pl/egzamin-osmoklasisty/materialy-dodatkowe/</a:t>
          </a:r>
          <a:endParaRPr lang="en-US" sz="2300" kern="1200"/>
        </a:p>
      </dsp:txBody>
      <dsp:txXfrm>
        <a:off x="0" y="3063115"/>
        <a:ext cx="6492875" cy="1020830"/>
      </dsp:txXfrm>
    </dsp:sp>
    <dsp:sp modelId="{DB397610-44D2-4A52-938A-ED48947B8F11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28FA2-4378-4B71-9739-7C7D351FEBDC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Wyniki ogólnopolskie     </a:t>
          </a:r>
          <a:r>
            <a:rPr lang="pl-PL" sz="2300" kern="1200">
              <a:hlinkClick xmlns:r="http://schemas.openxmlformats.org/officeDocument/2006/relationships" r:id="rId4"/>
            </a:rPr>
            <a:t>https://cke.gov.pl/egzamin-osmoklasisty/wyniki/</a:t>
          </a:r>
          <a:endParaRPr lang="en-US" sz="2300" kern="1200"/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00797C-F90D-48D3-BB7B-8EC9033E8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A2222E-05BD-43C1-A1DA-5AD6A01CA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BFB94E-1ADF-4FAF-A210-38699EB0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0DD24E-2F48-43F7-BDE5-B5F59240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85D41A-815E-463B-9ED6-3612597E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3E309-71DB-412D-A35A-F5B6E567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7B46D1-22B5-4106-8725-BB44AA23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B20D33-9EB4-4EEF-93C2-5555C094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823DD8-AB54-45A8-AFF0-E36EB542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44249C-F54A-4B79-AB5C-B5D936DD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0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955381-4520-477C-B620-AF46E5C37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01D262-7BDF-47A1-B9B5-7CF37DA7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3231AB-A8AB-4695-96ED-4F5AD0EE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D05FFD-BFE8-4377-BF14-01482495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6559CF-8828-4EB7-94E6-AC8C1FDB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74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DFF15D-E0AC-40BD-A5C6-7D64E874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E7C7F9-8A07-4FE8-952D-E0BBE38D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31A11A-53D5-4905-8BA0-454200CB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DCB9F-8280-40F0-A394-87E7AA3E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F24A45-EE8B-45B1-A128-0732D351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98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AB192-FC16-4B6F-BB9A-1E179390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1BF10C-01C4-4B92-8CBF-5DED4EEA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3BA462-E815-443F-9025-B6EEA6C3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BFA92F-4131-4701-88AF-BB942196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3A4289-D73D-4B26-A02C-C928FD39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5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AC7B1-4B2F-4F48-B1D1-C2C1D2EF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33C263-BBAA-4E53-9189-01421A523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26902E-9722-46A4-825E-CB6992E94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3C5B50-17E2-4391-BD3E-DD6B8C1A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4416A1-F0F3-43CD-BB0D-C3755F26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D7E17A-56BB-40DB-B291-92A8C51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91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A1854-7559-4DE5-B3D0-ED87E2F9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47B749-45F4-47FF-AD43-075EBA4E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DC2C4B-8E6E-4CC2-AEC8-97C1363D0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DD50247-79F3-4F97-AE23-948FD06C4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59A0467-604C-4111-AEF4-57FE3BF45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8E20BF-41AC-45D1-AAA4-45A50469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24B5D6F-D154-4B80-BCE3-998E51A1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D1C4C5-45F2-484F-B382-C212A0FD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52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C5C80-3502-42D5-A3B1-B1D0885E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C7AAE97-F58B-441A-8E92-77600918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7B73F4-0C81-4AEE-8892-50021235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C623A8-CC6C-4D8E-8DF6-7D1013CE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5ABBDF-FD01-49A2-B119-C104E557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A9AF3E5-BFAE-47A7-9DAD-880B2F0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79AC3E6-7DA7-4160-9507-52BB96EE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3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7154E-CEB9-4E7C-AAE4-8D8B3680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4AA89-A145-4EB8-920A-CA18A213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ACA87A-D46C-48D8-A311-F15F30D71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15E2F0-B331-429B-A2D5-52AF5DA7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F967E6-AEEC-44E0-B911-8BD8031D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AE8062-EF1E-4C65-BD2A-4EBE8BF3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14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A5CB91-18B1-4E74-8B5D-E5BAF51B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E7B5F4-9B70-4ECD-B874-3BA8F7A96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5FCED6-2E11-4B4F-9209-CA26842C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DF11BE-DA37-4B3F-B462-3B00415B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0EF53D-213F-43D5-AAED-ADCEA0AE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CA6725-EDB9-4FE1-9C51-7F5C4C25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1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917CF1E-C75F-4919-AA67-933987D9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3B957F-0FBE-4EF3-8229-43B41ED7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5FF850-07E6-4E4B-8E6B-B8608472C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CF2A-4CA9-4FEB-AE50-EC4B05D4AC6F}" type="datetimeFigureOut">
              <a:rPr lang="pl-PL" smtClean="0"/>
              <a:t>14.01.2021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862169-3A83-4BB0-AC0B-B534D1CB4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5CB5BD-9D23-48E4-AF17-AB4C33B49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E0B3-494A-41E2-AC86-B44B4779ED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e.gov.pl/images/_EGZAMIN_OSMOKLASISTY/Podstawa_programowa/SP_PP_2017_Matematyka.pdf" TargetMode="External"/><Relationship Id="rId2" Type="http://schemas.openxmlformats.org/officeDocument/2006/relationships/hyperlink" Target="http://www.oke.lodz.pl/info.php?i=3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ke.gov.pl/images/_EGZAMIN_OSMOKLASISTY/Podstawa_programowa/SP_PP_2017_Jezyk_obcy_nowozytny.pdf" TargetMode="External"/><Relationship Id="rId4" Type="http://schemas.openxmlformats.org/officeDocument/2006/relationships/hyperlink" Target="https://cke.gov.pl/images/_EGZAMIN_OSMOKLASISTY/Podstawa_programowa/SP_PP_2017_Jezyk_polski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67992A-A5AC-4CA4-AC80-192EBA38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47593"/>
            <a:ext cx="4467792" cy="306054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Ważne informacje o egzaminie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8DD7A8-7220-4D46-B451-AFA15EF46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00209"/>
            <a:ext cx="4467792" cy="241019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Klasa 8</a:t>
            </a:r>
          </a:p>
        </p:txBody>
      </p:sp>
      <p:pic>
        <p:nvPicPr>
          <p:cNvPr id="32" name="Graphic 31" descr="Znacznik wyboru">
            <a:extLst>
              <a:ext uri="{FF2B5EF4-FFF2-40B4-BE49-F238E27FC236}">
                <a16:creationId xmlns:a16="http://schemas.microsoft.com/office/drawing/2014/main" id="{7BFFB767-9239-4611-9F3E-37E6991A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673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375900-042F-4DE4-8681-FF5CC9BB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Jakie zmiany w egzaminach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4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D5A0AC-0FA4-4119-9FE6-3D42B2B9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sz="2200" b="1"/>
              <a:t>Najważniejsze zmiany egzaminy ósmoklasisty 2021:</a:t>
            </a:r>
            <a:br>
              <a:rPr lang="pl-PL" sz="2200"/>
            </a:br>
            <a:r>
              <a:rPr lang="pl-PL" sz="2200"/>
              <a:t>1) w przypadku egzaminu ósmoklasisty z </a:t>
            </a:r>
            <a:r>
              <a:rPr lang="pl-PL" sz="2200" b="1"/>
              <a:t>języka polskiego</a:t>
            </a:r>
            <a:r>
              <a:rPr lang="pl-PL" sz="2200"/>
              <a:t>:</a:t>
            </a:r>
          </a:p>
          <a:p>
            <a:pPr lvl="0"/>
            <a:r>
              <a:rPr lang="pl-PL" sz="2200"/>
              <a:t>zmniejszenie zakresu treści sprawdzanych w zadaniach egzaminacyjnych, np. ograniczona będzie liczba lektur obowiązkowych, formy wypowiedzi ograniczone zostaną do dwóch: rozprawka albo opowiadanie </a:t>
            </a:r>
          </a:p>
          <a:p>
            <a:pPr lvl="0"/>
            <a:r>
              <a:rPr lang="pl-PL" sz="2200"/>
              <a:t>zmniejszenie (o 5 pkt) liczby zadań do rozwiązania w pierwszej części arkusza egzaminacyjnego (czytanie ze zrozumieniem), przy zachowaniu pełnego czasu przeprowadzania egzaminu (120 minut) </a:t>
            </a:r>
          </a:p>
          <a:p>
            <a:pPr lvl="0"/>
            <a:r>
              <a:rPr lang="pl-PL" sz="2200"/>
              <a:t>możliwość odwołania się przez ucznia w wypracowaniu do wybranej lektury obowiązkowej, spełniającej warunki zadania (nie będzie wskazana lektura obowiązkowa, do której uczeń musiałby się odwołać ) 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66270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&#10;&#10;Opis wygenerowany automatycznie">
            <a:extLst>
              <a:ext uri="{FF2B5EF4-FFF2-40B4-BE49-F238E27FC236}">
                <a16:creationId xmlns:a16="http://schemas.microsoft.com/office/drawing/2014/main" id="{F7A767F1-48DB-45FA-A33D-31C567FB5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6" r="-1" b="216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5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231C5B-F760-4FAB-91D5-F78A1214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 przypadku egzaminu ósmoklasisty z </a:t>
            </a:r>
            <a:r>
              <a:rPr lang="pl-PL" b="1">
                <a:solidFill>
                  <a:srgbClr val="FFFFFF"/>
                </a:solidFill>
              </a:rPr>
              <a:t>matematyki</a:t>
            </a:r>
            <a:r>
              <a:rPr lang="pl-PL">
                <a:solidFill>
                  <a:srgbClr val="FFFFFF"/>
                </a:solidFill>
              </a:rPr>
              <a:t>:</a:t>
            </a:r>
            <a:br>
              <a:rPr lang="pl-PL">
                <a:solidFill>
                  <a:srgbClr val="FFFFFF"/>
                </a:solidFill>
              </a:rPr>
            </a:br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CAC731-A1B6-4180-8E24-303261B9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zmniejszenie zakres treści sprawdzanych w zadaniach egzaminacyjnych, np. ograniczono wymagania dotyczące m.in. własności figur geometrycznych na płaszczyźnie, geometrii przestrzennej, elementów statystyki opisowej </a:t>
            </a:r>
          </a:p>
          <a:p>
            <a:pPr lvl="0"/>
            <a:r>
              <a:rPr lang="pl-PL"/>
              <a:t>zmniejszeniu (o 5 pkt) liczby zadań do rozwiązania w arkuszu egzaminacyjnym, przy zachowaniu pełnego czasu przeprowadzania egzaminu (100 minut) </a:t>
            </a:r>
          </a:p>
          <a:p>
            <a:pPr lvl="0"/>
            <a:r>
              <a:rPr lang="pl-PL"/>
              <a:t>zmniejszenie liczby zadań otwartych do rozwiązania (w porównaniu do arkuszy z lat 2019–2020)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201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2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38DA3B-4576-4523-8EEA-F09D3858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4100">
                <a:solidFill>
                  <a:srgbClr val="FFFFFF"/>
                </a:solidFill>
              </a:rPr>
              <a:t>w przypadku egzaminu ósmoklasisty z </a:t>
            </a:r>
            <a:r>
              <a:rPr lang="pl-PL" sz="4100" b="1">
                <a:solidFill>
                  <a:srgbClr val="FFFFFF"/>
                </a:solidFill>
              </a:rPr>
              <a:t>języka obcego nowożytnego</a:t>
            </a:r>
            <a:r>
              <a:rPr lang="pl-PL" sz="4100">
                <a:solidFill>
                  <a:srgbClr val="FFFFFF"/>
                </a:solidFill>
              </a:rPr>
              <a:t>:</a:t>
            </a:r>
            <a:br>
              <a:rPr lang="pl-PL" sz="4100">
                <a:solidFill>
                  <a:srgbClr val="FFFFFF"/>
                </a:solidFill>
              </a:rPr>
            </a:br>
            <a:endParaRPr lang="pl-PL" sz="4100">
              <a:solidFill>
                <a:srgbClr val="FFFFFF"/>
              </a:solidFill>
            </a:endParaRPr>
          </a:p>
        </p:txBody>
      </p:sp>
      <p:sp>
        <p:nvSpPr>
          <p:cNvPr id="38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168DCD-4CA1-4BC2-9132-CBF7E1A8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zmniejszenie zakresu treści sprawdzanych w zadaniach egzaminacyjnych, np. obniżony zostanie ogólny oczekiwany poziom biegłości językowej (poziom A2) </a:t>
            </a:r>
          </a:p>
          <a:p>
            <a:pPr lvl="0"/>
            <a:r>
              <a:rPr lang="pl-PL"/>
              <a:t>zmniejszeniu (o 5 pkt) liczby zadań do rozwiązania w arkuszu egzaminacyjnym, przy zachowaniu pełnego czasu przeprowadzania egzaminu (90 minut) </a:t>
            </a:r>
          </a:p>
          <a:p>
            <a:pPr lvl="0"/>
            <a:r>
              <a:rPr lang="pl-PL"/>
              <a:t>ograniczeniu/dostosowaniu zakresu struktur gramatycznych (opublikowanych w Informatorach o egzaminie z poszczególnych języków) 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9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18505B-4C68-4EC1-A494-F0771D26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pl-PL"/>
              <a:t>Egzaminy próbne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8349C41-C177-4F12-817B-78D1BEFC78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45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6657E0-BE5A-4BB1-B2F7-495DFF53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Terminy</a:t>
            </a: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3945F9E-5AB7-488E-B8E7-014E8CC13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87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008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AD9CE56-26C1-4FFC-9FB3-10DDA17D5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8" r="1" b="8154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BB5F97-33E8-4EA7-AA1D-3EC01EDC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24" y="114300"/>
            <a:ext cx="10970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0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B918E9-CDA6-45F5-933C-BB786D78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700" dirty="0"/>
              <a:t>Wyniki</a:t>
            </a:r>
            <a:endParaRPr lang="en-US" sz="3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2AA3BA9-1E34-41AA-8A33-7A18AF5F6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5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4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2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62B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2EF80909-D430-496C-861D-7AF9C498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>
                <a:solidFill>
                  <a:srgbClr val="562B1F"/>
                </a:solidFill>
              </a:rPr>
              <a:t>Informacje dla rodziców i uczniów o warunkach przebiegu egzaminu.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871AC8A5-1A55-49AA-B0F4-205E87930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07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 descr="Obraz zawierający tekst&#10;&#10;Opis wygenerowany automatycznie">
            <a:extLst>
              <a:ext uri="{FF2B5EF4-FFF2-40B4-BE49-F238E27FC236}">
                <a16:creationId xmlns:a16="http://schemas.microsoft.com/office/drawing/2014/main" id="{7CD2D749-4C7E-4E6D-8886-412D7B1E1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6" r="335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1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A7F53B-D08B-45CE-9C7A-9AA72BA3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Przydatne adresy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ymbol zastępczy zawartości 8">
            <a:extLst>
              <a:ext uri="{FF2B5EF4-FFF2-40B4-BE49-F238E27FC236}">
                <a16:creationId xmlns:a16="http://schemas.microsoft.com/office/drawing/2014/main" id="{21C5084C-4AEF-4814-8112-5DCEA676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600">
                <a:hlinkClick r:id="rId2"/>
              </a:rPr>
              <a:t>http://www.oke.lodz.pl/info.php?i=313</a:t>
            </a:r>
            <a:endParaRPr lang="pl-PL" sz="2600"/>
          </a:p>
          <a:p>
            <a:pPr marL="0" indent="0">
              <a:buNone/>
            </a:pPr>
            <a:endParaRPr lang="pl-PL" sz="2600"/>
          </a:p>
          <a:p>
            <a:pPr marL="0" indent="0">
              <a:buNone/>
            </a:pPr>
            <a:r>
              <a:rPr lang="pl-PL" sz="2600">
                <a:hlinkClick r:id="rId3"/>
              </a:rPr>
              <a:t>https://www.cke.gov.pl/images/_EGZAMIN_OSMOKLASISTY/Podstawa_programowa/SP_PP_2017_Matematyka.pdf</a:t>
            </a:r>
            <a:endParaRPr lang="pl-PL" sz="2600"/>
          </a:p>
          <a:p>
            <a:pPr marL="0" indent="0">
              <a:buNone/>
            </a:pPr>
            <a:endParaRPr lang="pl-PL" sz="2600"/>
          </a:p>
          <a:p>
            <a:pPr marL="0" indent="0">
              <a:buNone/>
            </a:pPr>
            <a:r>
              <a:rPr lang="pl-PL" sz="2600">
                <a:hlinkClick r:id="rId4"/>
              </a:rPr>
              <a:t>https://cke.gov.pl/images/_EGZAMIN_OSMOKLASISTY/Podstawa_programowa/SP_PP_2017_Jezyk_polski.pdf</a:t>
            </a:r>
            <a:endParaRPr lang="pl-PL" sz="2600"/>
          </a:p>
          <a:p>
            <a:pPr marL="0" indent="0">
              <a:buNone/>
            </a:pPr>
            <a:endParaRPr lang="pl-PL" sz="2600"/>
          </a:p>
          <a:p>
            <a:pPr marL="0" indent="0">
              <a:buNone/>
            </a:pPr>
            <a:r>
              <a:rPr lang="pl-PL" sz="2600">
                <a:hlinkClick r:id="rId5"/>
              </a:rPr>
              <a:t>https://cke.gov.pl/images/_EGZAMIN_OSMOKLASISTY/Podstawa_programowa/SP_PP_2017_Jezyk_obcy_nowozytny.pdf</a:t>
            </a:r>
            <a:endParaRPr lang="pl-PL" sz="2600"/>
          </a:p>
          <a:p>
            <a:pPr marL="0" indent="0">
              <a:buNone/>
            </a:pPr>
            <a:endParaRPr lang="pl-PL" sz="2600"/>
          </a:p>
        </p:txBody>
      </p:sp>
    </p:spTree>
    <p:extLst>
      <p:ext uri="{BB962C8B-B14F-4D97-AF65-F5344CB8AC3E}">
        <p14:creationId xmlns:p14="http://schemas.microsoft.com/office/powerpoint/2010/main" val="188716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84EC3B6-7D42-4AB9-B6FE-F061ADE8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Centralna  komisja egzaminacyjna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8F4FDFC-DD97-4B84-AED1-9CC751E8A8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90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468</Words>
  <Application>Microsoft Office PowerPoint</Application>
  <PresentationFormat>Panoramiczny</PresentationFormat>
  <Paragraphs>38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1_Motyw pakietu Office</vt:lpstr>
      <vt:lpstr>Ważne informacje o egzaminie</vt:lpstr>
      <vt:lpstr>Egzaminy próbne</vt:lpstr>
      <vt:lpstr>Terminy</vt:lpstr>
      <vt:lpstr>Prezentacja programu PowerPoint</vt:lpstr>
      <vt:lpstr>Wyniki</vt:lpstr>
      <vt:lpstr>Informacje dla rodziców i uczniów o warunkach przebiegu egzaminu.</vt:lpstr>
      <vt:lpstr>Prezentacja programu PowerPoint</vt:lpstr>
      <vt:lpstr>Przydatne adresy</vt:lpstr>
      <vt:lpstr>Centralna  komisja egzaminacyjna</vt:lpstr>
      <vt:lpstr>Jakie zmiany w egzaminach </vt:lpstr>
      <vt:lpstr>Prezentacja programu PowerPoint</vt:lpstr>
      <vt:lpstr>w przypadku egzaminu ósmoklasisty z matematyki: </vt:lpstr>
      <vt:lpstr>w przypadku egzaminu ósmoklasisty z języka obcego nowożytnego: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Ważne informacje o egzaminie</dc:title>
  <dc:creator>Lucyna Lewera</dc:creator>
  <cp:lastModifiedBy>Lucyna Lewera</cp:lastModifiedBy>
  <cp:revision>2</cp:revision>
  <dcterms:created xsi:type="dcterms:W3CDTF">2021-01-14T20:57:09Z</dcterms:created>
  <dcterms:modified xsi:type="dcterms:W3CDTF">2021-01-14T20:59:13Z</dcterms:modified>
</cp:coreProperties>
</file>